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69" r:id="rId3"/>
    <p:sldId id="270" r:id="rId4"/>
    <p:sldId id="257" r:id="rId5"/>
    <p:sldId id="284" r:id="rId6"/>
    <p:sldId id="285" r:id="rId7"/>
    <p:sldId id="272" r:id="rId8"/>
    <p:sldId id="264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71" r:id="rId19"/>
    <p:sldId id="273" r:id="rId20"/>
    <p:sldId id="274" r:id="rId21"/>
    <p:sldId id="275" r:id="rId22"/>
    <p:sldId id="276" r:id="rId23"/>
    <p:sldId id="279" r:id="rId24"/>
    <p:sldId id="277" r:id="rId25"/>
    <p:sldId id="282" r:id="rId26"/>
    <p:sldId id="280" r:id="rId27"/>
    <p:sldId id="278" r:id="rId28"/>
    <p:sldId id="283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\Desktop\&#1072;&#1087;&#1090;&#1072;&#1083;&#1099;&#1179;\videoplayback%20(1).mp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\Desktop\&#1072;&#1087;&#1090;&#1072;&#1083;&#1099;&#1179;\videoplayback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6715172" cy="796304"/>
          </a:xfrm>
        </p:spPr>
        <p:txBody>
          <a:bodyPr>
            <a:noAutofit/>
          </a:bodyPr>
          <a:lstStyle/>
          <a:p>
            <a:pPr algn="ctr"/>
            <a:r>
              <a:rPr lang="kk-KZ" sz="6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 тарихы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643314"/>
            <a:ext cx="7772400" cy="1199704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 мұғалімі: </a:t>
            </a: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Алпыспаева В.Б.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алтын ад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714479" cy="5000636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357298"/>
            <a:ext cx="1652359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192880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Ашық сабақ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Наурыз – күн мен түннің теңелген кезі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Картинки по запросу наурыз мерекес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-640x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81138"/>
            <a:ext cx="8429684" cy="43767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“Наурыз” – ежелгі парсы сөзінен “Жаңа күн” деген мағынаны білдіреді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Наурыз мерекесі тойланатын күнді </a:t>
            </a: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“Ұлыстың ұлы күні”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 атаған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науры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5"/>
            <a:ext cx="869156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89034"/>
          </a:xfrm>
        </p:spPr>
        <p:txBody>
          <a:bodyPr>
            <a:normAutofit/>
          </a:bodyPr>
          <a:lstStyle/>
          <a:p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Ойланыңдар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214554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Бүгінгі күнге дейін жеткен салт-дәстүрлер қалай пайда болды?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Себебін табыңдар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143116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Неліктен көшпелілер жаңа жылды көктемде тойлаған?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иран 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429132"/>
            <a:ext cx="1785950" cy="1071570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афганистан 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1809746" cy="1071570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пакистан фл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429132"/>
            <a:ext cx="1785950" cy="1071570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азербайджанский фла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429132"/>
            <a:ext cx="1785950" cy="1071570"/>
          </a:xfrm>
          <a:prstGeom prst="rect">
            <a:avLst/>
          </a:prstGeom>
          <a:noFill/>
        </p:spPr>
      </p:pic>
      <p:pic>
        <p:nvPicPr>
          <p:cNvPr id="2060" name="Picture 12" descr="Картинки по запросу қазақстан фла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14290"/>
            <a:ext cx="1785950" cy="1071570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өзбекстан ту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14290"/>
            <a:ext cx="1785950" cy="1071570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таджикистан фла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357430"/>
            <a:ext cx="1785950" cy="1071570"/>
          </a:xfrm>
          <a:prstGeom prst="rect">
            <a:avLst/>
          </a:prstGeom>
          <a:noFill/>
        </p:spPr>
      </p:pic>
      <p:sp>
        <p:nvSpPr>
          <p:cNvPr id="5" name="AutoShape 6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Картинки по запросу туркменистан 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14290"/>
            <a:ext cx="1785950" cy="1071570"/>
          </a:xfrm>
          <a:prstGeom prst="rect">
            <a:avLst/>
          </a:prstGeom>
          <a:noFill/>
        </p:spPr>
      </p:pic>
      <p:pic>
        <p:nvPicPr>
          <p:cNvPr id="2070" name="Picture 22" descr="Картинки по запросу киргизия флаг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14290"/>
            <a:ext cx="1785950" cy="1071570"/>
          </a:xfrm>
          <a:prstGeom prst="rect">
            <a:avLst/>
          </a:prstGeom>
          <a:noFill/>
        </p:spPr>
      </p:pic>
      <p:pic>
        <p:nvPicPr>
          <p:cNvPr id="2072" name="Picture 24" descr="Похожее изображени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2428868"/>
            <a:ext cx="1785950" cy="10715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00298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Түркіменстан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55007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Иран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55007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Ауғанстан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35004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Түркия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34290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Тәжікстан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0892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Қырғызстан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6314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Өзбекстан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2330" y="55007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Пәкстан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14" y="55007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Әзірбайжан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4" name="Picture 26" descr="Похожее изображение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1643050"/>
            <a:ext cx="471490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 қызықты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Бұл күнді Орталық Азияны мекендеген көптеген халықтар “Самарқанның көк тасы жібіген күн” деп дәріптейді. Бұл мейрам Өзбекстан, Тәжікстан, Қырғызстан, Иран, Пәкстан, Ауғанстан және т.б. елдерде кеңінен тойланады.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143000"/>
          </a:xfrm>
        </p:spPr>
        <p:txBody>
          <a:bodyPr>
            <a:noAutofit/>
          </a:bodyPr>
          <a:lstStyle/>
          <a:p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Неліктен көшпелілер от пен күнге табынған?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отқа табы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500691" cy="480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Көшпелілер оттың тазарту қасиетіне ерекше сенді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көшпелі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87868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1) Киіз үй қолданбалы өнердің бірегей үлгісі.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2) Киіз үйдің іші ұлттық ою-өрнекпен өрнектелмеген.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3)Кейбір ауқатты адамдардың киіз үйлері алтынмен, күміспен безендірілген.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4) Киіз үйдің жабдықтарына: асыл тастар, металл, мата, ағаш, жүн, былғары пайдаланған.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5) Киз үйдің төріне жүк аяқ қойылған.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6) Киіз үйде шымылдық құрғанылған.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7) Киіз үй ішінде  ат әбзелдері мен аң терілері ілінбеген.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8) Киіз үйде ас-су, ыдыс-аяқ қоятын жерлер болмаған.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9) Саяхатшы Рубруктың айтуынша, 22 өгізге жегілген арба үстінде орналасқан киіз үйлер болған.</a:t>
            </a: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10) Зерттеуші Руденконың айтуынша, Қазақ киіз үйі құрылымдық жағынан осы уақытқа дейін көшпелі халықтардың бірде-біреуі асып түсе алмаған.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Отпен аластау ғұрпы қыстаудан жайлауға көшкен кезде орындалған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Картинки по запросу отқа табы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 кезінде екі оттың арасынан “алас-алас, әр пәледен алас” деп аластаған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:\вал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Картинки по запросу работа с учебни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работа с учебни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работа с учебни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работа с учебни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0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Семантикалық картаны толтыр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w\Desktop\Новый точечный 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85728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жауаптары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C:\Users\w\Desktop\Новый точечн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Пікірлеріңді білдіріңдер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928802"/>
            <a:ext cx="700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Сендердің отбасыларыңда салт-дәстүрлер қалай сақталуда? Олардың маңызы неде? Сұрақтардың аясында шағын әңгіме құрастырыңдар.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571768" cy="2643182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смайлики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2783081" cy="2000249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смайлики КЛ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214554"/>
            <a:ext cx="2634791" cy="2047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14356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Ғалымдардың  пікірінше неше мың жыл бұрын пайда болған 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А)2000жыл бұрын пайда болған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В)3000 жыл бұрын пайда болған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С)4000жыл бұрын пайда болған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 тойлайтын күнді қалай атаймыз?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А)Ұлыстың ұлы күні.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В)Жаңа жыл.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С)Жаңа күн.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пен аластау қай кезде орындалады?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А)Сәбиді бесікке салғанда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В)Жаңа жылкелгенде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С)Жаңа күн  туғанда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 қандай мереке болып саналады?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А)Бірлік, татулық,ізгілік мерекесі болып саналады.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В)Тек салт-дәстүрлер мерекесі болып саналды.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С)Тәуелсіздік алғаннан кейін орындалатын мереке болып саналады.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«Наурыз» ежелден тойланған қандай мерекеге жатады 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А)Аяқ астынан тойланатын мереке.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В)Дәстүрімізге жат мереке.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С)Дәстүрлі мереке.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14356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Ғалымдардың  пікірінше неше мың жыл бұрын пайда болған 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А)2000жыл бұрын пайда болған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В)3000 жыл бұрын пайда болған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С)4000жыл бұрын пайда болған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 тойлайтын күнді қалай атаймыз?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А)Ұлыстың ұлы күні.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В)Жаңа жыл.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С)Жаңа күн.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пен аластау қай кезде орындалады?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А)Сәбиді бесікке салғанда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В)Жаңа жылкелгенде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С)Жаңа күн  туғанда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 қандай мереке болып саналады?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А)Бірлік, татулық,ізгілік мерекесі болып саналады.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В)Тек салт-дәстүрлер мерекесі болып саналды.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С)Тәуелсіздік алғаннан кейін орындалатын мереке болып саналады.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«Наурыз» ежелден тойланған қандай мерекеге жатады 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А)Аяқ астынан тойланатын мереке.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В)Дәстүрімізге жат мереке.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С)Дәстүрлі мереке.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жауаптары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1) Киіз үй қолданбалы өнердің бірегей үлгісі. 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Иә</a:t>
            </a:r>
            <a:endParaRPr lang="ru-RU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2) Киіз үйдің іші ұлттық ою-өрнекпен өрнектелмеген. </a:t>
            </a:r>
            <a:r>
              <a:rPr lang="kk-KZ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3)Кейбір ауқатты адамдардың киіз үйлері алтынмен, күміспен безендірілген.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Иә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4) Киіз үйдің жабдықтарына: асыл тастар, металл, мата, ағаш, жүн, былғары пайдаланған.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Иә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5) Киз үйдің төріне жүк аяқ қойылған.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Иә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6) Киіз үйде шымылдық құрғанылған.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Иә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7) Киіз үй ішінде  ат әбзелдері мен аң терілері ілінбеген.</a:t>
            </a:r>
            <a:r>
              <a:rPr lang="kk-KZ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Жоқ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8) Киіз үйде ас-су, ыдыс-аяқ қоятын жерлер болмаған.</a:t>
            </a:r>
            <a:r>
              <a:rPr lang="kk-KZ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Жоқ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9) Саяхатшы Рубруктың айтуынша, 22 өгізге жегілген арба үстінде орналасқан киіз үйлер болған.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Иә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10) Зерттеуші Руденконың айтуынша, Қазақ киіз үйі құрылымдық жағынан осы уақытқа дейін көшпелі халықтардың бірде-біреуі асып түсе алмаған.</a:t>
            </a:r>
            <a:r>
              <a:rPr lang="kk-K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Иә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pPr algn="ctr">
              <a:buNone/>
            </a:pP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Ежелгі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көшпелілердің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дүниетанымы.</a:t>
            </a:r>
          </a:p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Көшпелілер жаңа жылды қалай тойлаған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тақырыбы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Ежелгі тайпалардың дүниетанымын сипаттау.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мақсаты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46158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 құрастыр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w\Desktop\03812a16f049747e2a34cf334f915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256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ББҮ кестесін толтыру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\Desktop\апталық\Новый точечный 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15352" cy="1214446"/>
          </a:xfrm>
        </p:spPr>
        <p:txBody>
          <a:bodyPr>
            <a:noAutofit/>
          </a:bodyPr>
          <a:lstStyle/>
          <a:p>
            <a:pPr algn="just"/>
            <a:r>
              <a:rPr lang="kk-KZ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“Наурыз” мерекесі ежелден бері 3000 жылдай бұрын тойланып келе жатқан мерекелердің бірі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</TotalTime>
  <Words>725</Words>
  <PresentationFormat>Экран (4:3)</PresentationFormat>
  <Paragraphs>106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Қазақстан тарихы</vt:lpstr>
      <vt:lpstr>Үй тапсырмасы</vt:lpstr>
      <vt:lpstr>Дұрыс жауаптары</vt:lpstr>
      <vt:lpstr>Слайд 4</vt:lpstr>
      <vt:lpstr>Сабақ тақырыбы</vt:lpstr>
      <vt:lpstr>Сабақ мақсаты</vt:lpstr>
      <vt:lpstr>Постер құрастыр</vt:lpstr>
      <vt:lpstr>ББҮ кестесін толтыру</vt:lpstr>
      <vt:lpstr>“Наурыз” мерекесі ежелден бері 3000 жылдай бұрын тойланып келе жатқан мерекелердің бірі</vt:lpstr>
      <vt:lpstr>Наурыз – күн мен түннің теңелген кезі</vt:lpstr>
      <vt:lpstr>“Наурыз” – ежелгі парсы сөзінен “Жаңа күн” деген мағынаны білдіреді</vt:lpstr>
      <vt:lpstr>Наурыз мерекесі тойланатын күнді “Ұлыстың ұлы күні” деп атаған</vt:lpstr>
      <vt:lpstr>Ойланыңдар</vt:lpstr>
      <vt:lpstr>Себебін табыңдар</vt:lpstr>
      <vt:lpstr>Слайд 15</vt:lpstr>
      <vt:lpstr>Слайд 16</vt:lpstr>
      <vt:lpstr>Бұл қызықты</vt:lpstr>
      <vt:lpstr>Неліктен көшпелілер от пен күнге табынған?</vt:lpstr>
      <vt:lpstr>Көшпелілер оттың тазарту қасиетіне ерекше сенді</vt:lpstr>
      <vt:lpstr>Отпен аластау ғұрпы қыстаудан жайлауға көшкен кезде орындалған </vt:lpstr>
      <vt:lpstr>Көш кезінде екі оттың арасынан “алас-алас, әр пәледен алас” деп аластаған </vt:lpstr>
      <vt:lpstr>Оқулықпен жұмыс</vt:lpstr>
      <vt:lpstr>Семантикалық картаны толтыр</vt:lpstr>
      <vt:lpstr>Слайд 24</vt:lpstr>
      <vt:lpstr>Пікірлеріңді білдіріңдер</vt:lpstr>
      <vt:lpstr>Слайд 26</vt:lpstr>
      <vt:lpstr>Тест</vt:lpstr>
      <vt:lpstr>Тест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Windows User</cp:lastModifiedBy>
  <cp:revision>50</cp:revision>
  <dcterms:created xsi:type="dcterms:W3CDTF">2017-12-04T03:30:33Z</dcterms:created>
  <dcterms:modified xsi:type="dcterms:W3CDTF">2017-12-05T03:56:51Z</dcterms:modified>
</cp:coreProperties>
</file>